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5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7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1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7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5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8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#4: Are businesses using it?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436" y="1612181"/>
            <a:ext cx="84684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Thousands of businesses are using </a:t>
            </a:r>
            <a:r>
              <a:rPr lang="en-US" sz="2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Affiliate Marketing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1318" y="2364466"/>
            <a:ext cx="81430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Merchants have discovered what a boost it gives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2321" y="3115135"/>
            <a:ext cx="86545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Affiliates have discovered how easy it is to make money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1319" y="3865804"/>
            <a:ext cx="821721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Affiliate markets are a $20 billion market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1319" y="4616473"/>
            <a:ext cx="70144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Small </a:t>
            </a:r>
            <a:r>
              <a:rPr lang="en-US" sz="2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business </a:t>
            </a: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owners are benefitting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1320" y="5367142"/>
            <a:ext cx="62483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It is becoming more and more popular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774369"/>
      </p:ext>
    </p:extLst>
  </p:cSld>
  <p:clrMapOvr>
    <a:masterClrMapping/>
  </p:clrMapOvr>
  <p:transition spd="slow" advTm="5847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7|5.6|3.8|6.9|6.1|6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</TotalTime>
  <Words>54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Open Sans Light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21</cp:revision>
  <dcterms:created xsi:type="dcterms:W3CDTF">2014-05-21T21:19:49Z</dcterms:created>
  <dcterms:modified xsi:type="dcterms:W3CDTF">2014-05-26T13:24:48Z</dcterms:modified>
</cp:coreProperties>
</file>